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1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43446" y="685800"/>
            <a:ext cx="25718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0372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9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4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6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6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33781" y="1323688"/>
            <a:ext cx="6390300" cy="364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33775" y="5603955"/>
            <a:ext cx="6390300" cy="231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791155"/>
            <a:ext cx="6390300" cy="101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791155"/>
            <a:ext cx="6390300" cy="101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33775" y="791155"/>
            <a:ext cx="6390300" cy="101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67687" y="800266"/>
            <a:ext cx="4775700" cy="727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99124" y="2192311"/>
            <a:ext cx="3033900" cy="263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99124" y="4983244"/>
            <a:ext cx="3033900" cy="219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791155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599" cy="6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63675" y="4329550"/>
            <a:ext cx="2026200" cy="3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Cocallas, Athena</dc:creator>
  <cp:lastModifiedBy>Cocallas, Athena</cp:lastModifiedBy>
  <cp:revision>1</cp:revision>
  <dcterms:modified xsi:type="dcterms:W3CDTF">2017-02-27T20:05:58Z</dcterms:modified>
</cp:coreProperties>
</file>